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764D7-8976-4A4A-96C0-3260FA4E3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3EB09ED-DA54-4CD2-BB11-4D6BEB1DA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946DD0-AC63-4FC9-A702-5C379426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A946CB-B9A7-425F-AC77-CB45BEFC7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6E93EC-F060-469E-8D07-8F23A903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46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D87E4C-8E5F-449C-8194-D05F6D7FA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4862C0-9348-4341-9713-E01BDB3CE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C0FB8D-2112-4912-8A2E-57F497426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B74930-ED8A-4C1F-8A5A-25F7A0DCF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9EDBAA-6353-4BED-9A0D-554D05D44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426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22110AE-66DF-4585-84C2-25CBDCF654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F9375D-EA7D-44BA-BE83-3BC168E1F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954C22-4254-4A00-B1BF-51FBBA8A5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9FC11-52C2-4E24-847D-C5F747738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041894-C494-480A-A129-99933B56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92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D0C02C-591E-42AF-BAA1-94126F531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BD924-9921-4FB4-82D4-313FBD3C0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E63A65-AABD-4B1C-87E7-5D288471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62D4F3-0485-410C-9E5E-F547EFBC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C332A8-50E2-47FF-AE01-042AEA324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5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82E216-81CD-4F87-A7C1-E3F4431BA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2D1F02-311C-4660-837B-5296E385F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B0E09B-08A1-471B-B3D9-444B4B99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7FF5F-2AF3-46EB-9800-0AD0FA3F1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EC166B-6A1C-45D3-A968-4614BBFA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68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A30B2-39AE-41D7-BFB8-9923224A5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906939-0600-409D-B20C-0B2B90630D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BBD43E-0ED6-4A2F-975D-1187001AE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ACF537-982A-4B6A-8552-EF0481C65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6216D-5F95-43DB-8D97-B81C9336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85E5CA-237C-49A5-956A-AF71BD768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14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38A1B-4D3D-4723-AE5C-1A8DE62CC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DE79F5-9FAB-44E2-A191-5516137F6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EED7737-3A18-47C6-B909-E058E8F48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EBA1699-3016-497B-85AB-35B5AC899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84CADA0-9F5C-41C5-921F-C54C0E398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CD79A0-F909-4B96-9106-EBE5E057B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95D6434-54B8-498A-8BFD-B1A2B810B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FA04FE5-8ECB-498C-B340-FC2637BE4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8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B3540-6961-470E-BD73-BC49AC015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00FF501-93BA-4B63-B0AF-91EB633C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AED9908-FB42-4ED2-BE3B-3CE7C40C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046922-1915-42EE-8488-FCA2BFF7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8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856CEB3-82CE-4D73-B9D9-FC94B1BE8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DA33D6-07F0-4791-8276-7541C6F14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E1B2E0-C181-44D1-8102-D2F393A09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1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F3E22B-4033-40F0-B386-377EDEFD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B84E5A-5C17-4D96-AB78-949A66F6F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5E7804-8B42-41F1-9E37-67E951E79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A06EF1-441A-4413-B126-C65EFFBB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1EE4F5-4ADE-4A13-97B4-F638DD4F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3D3B3D-E1A2-43BA-9BF0-268E56FFB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61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3C8ACC-1E14-45D7-B190-1818D88EC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E567583-7254-45CF-86D4-B5731B6D5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930C17-11A3-43D7-AF01-6A108BE37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0EA946-EF52-4A28-B081-2DF9D7D9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A159FD-B687-4C3E-B976-F8E9C692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A4DC8A-333F-4063-90C9-DAD123A1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40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AEBA55E-6DE7-473A-B063-F507684D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96F37C-6740-48C2-B999-FA8F2C7B5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E4FDD1-CA00-4690-9C34-72F3B8F2E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4D359-FE3F-4B5A-9DB6-303AF8017EA0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E6D7D9-8C23-49B5-A491-B90B169DA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350873-A436-4B38-AB0D-D53DDB72D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11D08-46E3-44FF-9980-4C01C528DB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38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C6A89-224B-4BEC-ABA9-D88159BB91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E3E8D42-70CD-4D20-A7FD-BE78835F75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3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root</dc:creator>
  <cp:lastModifiedBy>root</cp:lastModifiedBy>
  <cp:revision>1</cp:revision>
  <dcterms:created xsi:type="dcterms:W3CDTF">2020-12-21T06:28:30Z</dcterms:created>
  <dcterms:modified xsi:type="dcterms:W3CDTF">2020-12-21T06:28:53Z</dcterms:modified>
</cp:coreProperties>
</file>